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0" r:id="rId3"/>
    <p:sldId id="271" r:id="rId4"/>
    <p:sldId id="287" r:id="rId5"/>
    <p:sldId id="291" r:id="rId6"/>
    <p:sldId id="292" r:id="rId7"/>
    <p:sldId id="258" r:id="rId8"/>
    <p:sldId id="286" r:id="rId9"/>
    <p:sldId id="272" r:id="rId10"/>
    <p:sldId id="288" r:id="rId11"/>
    <p:sldId id="275" r:id="rId12"/>
    <p:sldId id="266" r:id="rId13"/>
  </p:sldIdLst>
  <p:sldSz cx="9144000" cy="6858000" type="screen4x3"/>
  <p:notesSz cx="6858000" cy="9144000"/>
  <p:custShowLst>
    <p:custShow name="Egyéni diasor 1" id="0">
      <p:sldLst>
        <p:sld r:id="rId2"/>
        <p:sld r:id="rId3"/>
        <p:sld r:id="rId8"/>
        <p:sld r:id="rId4"/>
        <p:sld r:id="rId10"/>
        <p:sld r:id="rId12"/>
        <p:sld r:id="rId13"/>
        <p:sld r:id="rId8"/>
        <p:sld r:id="rId4"/>
        <p:sld r:id="rId10"/>
        <p:sld r:id="rId12"/>
        <p:sld r:id="rId13"/>
      </p:sldLst>
    </p:custShow>
  </p:custShowLst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7" autoAdjust="0"/>
    <p:restoredTop sz="94714" autoAdjust="0"/>
  </p:normalViewPr>
  <p:slideViewPr>
    <p:cSldViewPr>
      <p:cViewPr varScale="1">
        <p:scale>
          <a:sx n="108" d="100"/>
          <a:sy n="108" d="100"/>
        </p:scale>
        <p:origin x="166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647A1-D1E3-42C3-9D47-911FEE21CD7B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B243A-1D1E-48E9-8B10-481916A27DEA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586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  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B243A-1D1E-48E9-8B10-481916A27DEA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  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B243A-1D1E-48E9-8B10-481916A27DEA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064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  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B243A-1D1E-48E9-8B10-481916A27DEA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9460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  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B243A-1D1E-48E9-8B10-481916A27DEA}" type="slidenum">
              <a:rPr lang="hu-HU" smtClean="0"/>
              <a:pPr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169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  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B243A-1D1E-48E9-8B10-481916A27DEA}" type="slidenum">
              <a:rPr lang="hu-HU" smtClean="0"/>
              <a:pPr/>
              <a:t>7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  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B243A-1D1E-48E9-8B10-481916A27DEA}" type="slidenum">
              <a:rPr lang="hu-HU" smtClean="0"/>
              <a:pPr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6229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  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B243A-1D1E-48E9-8B10-481916A27DEA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  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B243A-1D1E-48E9-8B10-481916A27DEA}" type="slidenum">
              <a:rPr lang="hu-HU" smtClean="0"/>
              <a:pPr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8184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/>
              <a:t>  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B243A-1D1E-48E9-8B10-481916A27DEA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1256A-96D6-47B4-AB75-E6C55D069897}" type="datetimeFigureOut">
              <a:rPr lang="hu-HU" smtClean="0"/>
              <a:pPr/>
              <a:t>2021. 10. 11.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E4345-54E2-44B6-A4C1-36E6052AAA93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C7814079-B818-4DEF-B330-78885AA55431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Fánk 10">
            <a:extLst>
              <a:ext uri="{FF2B5EF4-FFF2-40B4-BE49-F238E27FC236}">
                <a16:creationId xmlns:a16="http://schemas.microsoft.com/office/drawing/2014/main" id="{F308A5DC-E727-48E2-854F-15BF09AA12F5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2" name="Kép 11" descr="Díj.jpg">
            <a:extLst>
              <a:ext uri="{FF2B5EF4-FFF2-40B4-BE49-F238E27FC236}">
                <a16:creationId xmlns:a16="http://schemas.microsoft.com/office/drawing/2014/main" id="{A4CCD3AC-A679-4781-ABE3-98B06ADCC8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3" name="Kép 12" descr="Szfvár_Címer.jpg">
            <a:extLst>
              <a:ext uri="{FF2B5EF4-FFF2-40B4-BE49-F238E27FC236}">
                <a16:creationId xmlns:a16="http://schemas.microsoft.com/office/drawing/2014/main" id="{F623D51A-65E8-484A-B408-867FC515BC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8AD90150-615E-4C48-8BCE-A10301E22078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2267744" y="6362485"/>
            <a:ext cx="622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bg1"/>
                </a:solidFill>
              </a:rPr>
              <a:t>BELSŐ TEREK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E84AF77-AD06-44BE-AEE6-99F4A58C2C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"/>
          <a:stretch/>
        </p:blipFill>
        <p:spPr>
          <a:xfrm>
            <a:off x="107504" y="1856772"/>
            <a:ext cx="5976664" cy="412550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5DD3510-A9DF-4570-BD60-D16489710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" b="12592"/>
          <a:stretch/>
        </p:blipFill>
        <p:spPr>
          <a:xfrm>
            <a:off x="6224247" y="3671120"/>
            <a:ext cx="2808312" cy="231115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65842F6F-969B-49FD-A2B8-6F3A454B5F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93" r="7338"/>
          <a:stretch/>
        </p:blipFill>
        <p:spPr>
          <a:xfrm>
            <a:off x="6224247" y="1856772"/>
            <a:ext cx="2808313" cy="1706563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8A20D7CF-8CFD-4291-9EDB-046406D016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80" y="6346943"/>
            <a:ext cx="415665" cy="4004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58ED4276-6693-4EE6-980B-4EEF4B08D3A3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Fánk 10">
            <a:extLst>
              <a:ext uri="{FF2B5EF4-FFF2-40B4-BE49-F238E27FC236}">
                <a16:creationId xmlns:a16="http://schemas.microsoft.com/office/drawing/2014/main" id="{75FDCE41-B8FF-4DB3-BBEA-F57875868A65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5" name="Kép 14" descr="Díj.jpg">
            <a:extLst>
              <a:ext uri="{FF2B5EF4-FFF2-40B4-BE49-F238E27FC236}">
                <a16:creationId xmlns:a16="http://schemas.microsoft.com/office/drawing/2014/main" id="{C630F8C6-5FD7-40BE-B36E-F0554F4DAC1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6" name="Kép 15" descr="Szfvár_Címer.jpg">
            <a:extLst>
              <a:ext uri="{FF2B5EF4-FFF2-40B4-BE49-F238E27FC236}">
                <a16:creationId xmlns:a16="http://schemas.microsoft.com/office/drawing/2014/main" id="{9D3C6163-E38C-4E4D-888B-FEDB40E8BAD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55533D4D-F725-4A5A-BE24-EB08A70F0B92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  <p:extLst>
      <p:ext uri="{BB962C8B-B14F-4D97-AF65-F5344CB8AC3E}">
        <p14:creationId xmlns:p14="http://schemas.microsoft.com/office/powerpoint/2010/main" val="2708488824"/>
      </p:ext>
    </p:extLst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2267744" y="6362485"/>
            <a:ext cx="622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bg1"/>
                </a:solidFill>
              </a:rPr>
              <a:t>MEGVILÁGÍTÁS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50707CE-C655-4D11-9966-B8ED470C46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0527"/>
            <a:ext cx="2808312" cy="394763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3C38545-83B6-4E32-B362-65103C9ECC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5" y="1988840"/>
            <a:ext cx="6048672" cy="3939317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7498F79D-4D63-41BB-B1EA-2E018E6B1C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80" y="6346943"/>
            <a:ext cx="415665" cy="4004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7C8631FE-DB14-420B-B66C-C31010B09B35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Fánk 10">
            <a:extLst>
              <a:ext uri="{FF2B5EF4-FFF2-40B4-BE49-F238E27FC236}">
                <a16:creationId xmlns:a16="http://schemas.microsoft.com/office/drawing/2014/main" id="{559C084D-551B-48B9-BC39-6864F0AE77FF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4" name="Kép 13" descr="Díj.jpg">
            <a:extLst>
              <a:ext uri="{FF2B5EF4-FFF2-40B4-BE49-F238E27FC236}">
                <a16:creationId xmlns:a16="http://schemas.microsoft.com/office/drawing/2014/main" id="{C727C34B-A76F-47F0-A3B8-E4C1BAB1EA6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5" name="Kép 14" descr="Szfvár_Címer.jpg">
            <a:extLst>
              <a:ext uri="{FF2B5EF4-FFF2-40B4-BE49-F238E27FC236}">
                <a16:creationId xmlns:a16="http://schemas.microsoft.com/office/drawing/2014/main" id="{332FABCB-CA81-4062-AC61-20DA075B1EE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B681DBD7-F965-4859-A0D3-F3BAC1ABF823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  <p:extLst>
      <p:ext uri="{BB962C8B-B14F-4D97-AF65-F5344CB8AC3E}">
        <p14:creationId xmlns:p14="http://schemas.microsoft.com/office/powerpoint/2010/main" val="4174239677"/>
      </p:ext>
    </p:extLst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églalap 17"/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Cím 1"/>
          <p:cNvSpPr txBox="1">
            <a:spLocks/>
          </p:cNvSpPr>
          <p:nvPr/>
        </p:nvSpPr>
        <p:spPr>
          <a:xfrm>
            <a:off x="3869501" y="5900588"/>
            <a:ext cx="5239897" cy="399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tervező: </a:t>
            </a:r>
            <a:r>
              <a:rPr lang="hu-H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Gutowski</a:t>
            </a:r>
            <a:r>
              <a:rPr lang="hu-H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Róbert</a:t>
            </a:r>
          </a:p>
        </p:txBody>
      </p:sp>
      <p:sp>
        <p:nvSpPr>
          <p:cNvPr id="23" name="Cím 1"/>
          <p:cNvSpPr txBox="1">
            <a:spLocks/>
          </p:cNvSpPr>
          <p:nvPr/>
        </p:nvSpPr>
        <p:spPr>
          <a:xfrm>
            <a:off x="3520523" y="4875057"/>
            <a:ext cx="5629446" cy="1065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800" kern="1300" spc="9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SZÉKESFEHÉRVÁRI EGYHÁZMEGYEI </a:t>
            </a:r>
          </a:p>
          <a:p>
            <a:pPr algn="r"/>
            <a:r>
              <a:rPr lang="hu-HU" sz="2800" kern="1300" spc="9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LÁTOGATÓKÖZPONT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946F180-851F-4DD4-959B-177FB80EFF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1" r="23749"/>
          <a:stretch/>
        </p:blipFill>
        <p:spPr>
          <a:xfrm>
            <a:off x="3761124" y="2134416"/>
            <a:ext cx="2088232" cy="277634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719C526-CBB8-43A1-9BC7-E2D48A370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4416"/>
            <a:ext cx="3498088" cy="3498088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A448943-DEA8-4145-B09F-607351C527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80" y="6346943"/>
            <a:ext cx="415665" cy="4004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D2279E04-930F-4ED5-A925-A21F057ADCAC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Fánk 10">
            <a:extLst>
              <a:ext uri="{FF2B5EF4-FFF2-40B4-BE49-F238E27FC236}">
                <a16:creationId xmlns:a16="http://schemas.microsoft.com/office/drawing/2014/main" id="{24E9E342-F854-4BAB-AD06-1007942CBD8E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6" name="Kép 15" descr="Díj.jpg">
            <a:extLst>
              <a:ext uri="{FF2B5EF4-FFF2-40B4-BE49-F238E27FC236}">
                <a16:creationId xmlns:a16="http://schemas.microsoft.com/office/drawing/2014/main" id="{43E115ED-2C66-4E23-99FE-A40AF627972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7" name="Kép 16" descr="Szfvár_Címer.jpg">
            <a:extLst>
              <a:ext uri="{FF2B5EF4-FFF2-40B4-BE49-F238E27FC236}">
                <a16:creationId xmlns:a16="http://schemas.microsoft.com/office/drawing/2014/main" id="{DC8415CD-838E-4100-A810-53280A23016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791FE977-B374-4BB3-9DAD-B0356D63BF7A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</p:cSld>
  <p:clrMapOvr>
    <a:masterClrMapping/>
  </p:clrMapOvr>
  <p:transition spd="slow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395075" y="3088956"/>
            <a:ext cx="2880320" cy="680087"/>
          </a:xfrm>
        </p:spPr>
        <p:txBody>
          <a:bodyPr>
            <a:normAutofit/>
          </a:bodyPr>
          <a:lstStyle/>
          <a:p>
            <a:pPr algn="r"/>
            <a:r>
              <a:rPr lang="hu-H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gyűjteményi raktár</a:t>
            </a:r>
          </a:p>
        </p:txBody>
      </p:sp>
      <p:sp>
        <p:nvSpPr>
          <p:cNvPr id="22" name="Cím 1"/>
          <p:cNvSpPr txBox="1">
            <a:spLocks/>
          </p:cNvSpPr>
          <p:nvPr/>
        </p:nvSpPr>
        <p:spPr>
          <a:xfrm>
            <a:off x="-1845546" y="2247148"/>
            <a:ext cx="7112107" cy="11075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SZÉKESFEHÉRVÁRI</a:t>
            </a:r>
            <a:r>
              <a:rPr lang="hu-H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EGYHÁZMEGYEI </a:t>
            </a:r>
          </a:p>
          <a:p>
            <a:pPr algn="r"/>
            <a:r>
              <a:rPr lang="hu-H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LÁTOGATÓKÖZPONT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88787F8-1809-4E92-BE8F-BC2CCA3FB1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60338"/>
            <a:ext cx="3666351" cy="3666351"/>
          </a:xfrm>
          <a:prstGeom prst="rect">
            <a:avLst/>
          </a:prstGeom>
        </p:spPr>
      </p:pic>
      <p:sp>
        <p:nvSpPr>
          <p:cNvPr id="20" name="Szövegdoboz 19">
            <a:extLst>
              <a:ext uri="{FF2B5EF4-FFF2-40B4-BE49-F238E27FC236}">
                <a16:creationId xmlns:a16="http://schemas.microsoft.com/office/drawing/2014/main" id="{E9E366DA-0058-411E-8328-9AF5AE3B4EF5}"/>
              </a:ext>
            </a:extLst>
          </p:cNvPr>
          <p:cNvSpPr txBox="1"/>
          <p:nvPr/>
        </p:nvSpPr>
        <p:spPr>
          <a:xfrm>
            <a:off x="1701674" y="5647420"/>
            <a:ext cx="35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Tervező: Robert </a:t>
            </a:r>
            <a:r>
              <a:rPr lang="hu-H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Gutowski</a:t>
            </a:r>
            <a:r>
              <a:rPr lang="hu-H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u-H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Architects</a:t>
            </a:r>
            <a:endParaRPr lang="hu-H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81FD7313-111A-42EC-9947-CD121E50EE77}"/>
              </a:ext>
            </a:extLst>
          </p:cNvPr>
          <p:cNvSpPr txBox="1"/>
          <p:nvPr/>
        </p:nvSpPr>
        <p:spPr>
          <a:xfrm>
            <a:off x="3019215" y="5885548"/>
            <a:ext cx="2247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Fotók: </a:t>
            </a:r>
            <a:r>
              <a:rPr lang="hu-HU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Bujnovszky</a:t>
            </a: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Tamás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5459A711-4722-4E1E-82C9-71BE7D0F61C5}"/>
              </a:ext>
            </a:extLst>
          </p:cNvPr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C1B63901-2CEE-4B8B-962E-42AA65E8FE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80" y="6346943"/>
            <a:ext cx="415665" cy="4004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228B9721-4C87-4256-8EDC-D8D8FD925826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Fánk 10">
            <a:extLst>
              <a:ext uri="{FF2B5EF4-FFF2-40B4-BE49-F238E27FC236}">
                <a16:creationId xmlns:a16="http://schemas.microsoft.com/office/drawing/2014/main" id="{723EB821-D2CA-4F43-A74B-D7AE806EF6C0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6" name="Kép 15" descr="Díj.jpg">
            <a:extLst>
              <a:ext uri="{FF2B5EF4-FFF2-40B4-BE49-F238E27FC236}">
                <a16:creationId xmlns:a16="http://schemas.microsoft.com/office/drawing/2014/main" id="{EB9A1A29-4869-4728-930C-D78578DDD7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7" name="Kép 16" descr="Szfvár_Címer.jpg">
            <a:extLst>
              <a:ext uri="{FF2B5EF4-FFF2-40B4-BE49-F238E27FC236}">
                <a16:creationId xmlns:a16="http://schemas.microsoft.com/office/drawing/2014/main" id="{46345DC8-4D90-4579-A8CA-364A5CB1486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348AC21F-8ECB-435A-ADFF-872DCEE2A1C5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3779912" y="6362485"/>
            <a:ext cx="471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bg1"/>
                </a:solidFill>
              </a:rPr>
              <a:t>LAKATOS UTCA – VÁRKÖRÚT FELŐL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22A93329-3A26-4526-96A6-D206A4F64F32}"/>
              </a:ext>
            </a:extLst>
          </p:cNvPr>
          <p:cNvSpPr txBox="1"/>
          <p:nvPr/>
        </p:nvSpPr>
        <p:spPr>
          <a:xfrm>
            <a:off x="2286000" y="32465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sz="1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6A0BC5D-D48B-44E6-A99E-88DB293CE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00809"/>
            <a:ext cx="4392488" cy="4293096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27E6FA86-9E0E-4DED-A231-73A38EAC23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4572001" y="1715037"/>
            <a:ext cx="4464496" cy="4288830"/>
          </a:xfrm>
          <a:prstGeom prst="rect">
            <a:avLst/>
          </a:prstGeom>
        </p:spPr>
      </p:pic>
      <p:sp>
        <p:nvSpPr>
          <p:cNvPr id="28" name="Téglalap 27">
            <a:extLst>
              <a:ext uri="{FF2B5EF4-FFF2-40B4-BE49-F238E27FC236}">
                <a16:creationId xmlns:a16="http://schemas.microsoft.com/office/drawing/2014/main" id="{61E3A811-B3AD-4350-8908-647B942C304C}"/>
              </a:ext>
            </a:extLst>
          </p:cNvPr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B59C5EB1-88BE-42CA-B053-C4ECF64DBC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80" y="6346943"/>
            <a:ext cx="415665" cy="4004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19F35412-6198-4E1B-A5FA-E0498E8783C8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Fánk 10">
            <a:extLst>
              <a:ext uri="{FF2B5EF4-FFF2-40B4-BE49-F238E27FC236}">
                <a16:creationId xmlns:a16="http://schemas.microsoft.com/office/drawing/2014/main" id="{2FBF11D4-07E8-4C1A-8785-73020525DFC1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5" name="Kép 14" descr="Díj.jpg">
            <a:extLst>
              <a:ext uri="{FF2B5EF4-FFF2-40B4-BE49-F238E27FC236}">
                <a16:creationId xmlns:a16="http://schemas.microsoft.com/office/drawing/2014/main" id="{75285F64-0BF3-4349-AE8C-ADA2E75443D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6" name="Kép 15" descr="Szfvár_Címer.jpg">
            <a:extLst>
              <a:ext uri="{FF2B5EF4-FFF2-40B4-BE49-F238E27FC236}">
                <a16:creationId xmlns:a16="http://schemas.microsoft.com/office/drawing/2014/main" id="{76C02E40-8B86-4BE1-BE0C-79FC1554824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E7E8251E-8D26-42A3-B647-222B4AB80626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  <p:extLst>
      <p:ext uri="{BB962C8B-B14F-4D97-AF65-F5344CB8AC3E}">
        <p14:creationId xmlns:p14="http://schemas.microsoft.com/office/powerpoint/2010/main" val="305918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608004" y="6362485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bg1"/>
                </a:solidFill>
              </a:rPr>
              <a:t>LAKATOS UTCAI HOMLOKZAT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25B6FBB1-930F-4202-A38D-C428BEE208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b="12216"/>
          <a:stretch/>
        </p:blipFill>
        <p:spPr>
          <a:xfrm>
            <a:off x="107504" y="1501332"/>
            <a:ext cx="8928991" cy="469525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6299E2AF-131F-493D-ACEB-6F0E85D33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80" y="6346943"/>
            <a:ext cx="415665" cy="4004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DE8EDACA-0A06-4EC2-8A84-08D5B36B3B31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Fánk 10">
            <a:extLst>
              <a:ext uri="{FF2B5EF4-FFF2-40B4-BE49-F238E27FC236}">
                <a16:creationId xmlns:a16="http://schemas.microsoft.com/office/drawing/2014/main" id="{6EE72B4F-4209-4754-99BD-772E6420D695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4" name="Kép 13" descr="Díj.jpg">
            <a:extLst>
              <a:ext uri="{FF2B5EF4-FFF2-40B4-BE49-F238E27FC236}">
                <a16:creationId xmlns:a16="http://schemas.microsoft.com/office/drawing/2014/main" id="{7740491A-0072-4B4A-A900-449E27114C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5" name="Kép 14" descr="Szfvár_Címer.jpg">
            <a:extLst>
              <a:ext uri="{FF2B5EF4-FFF2-40B4-BE49-F238E27FC236}">
                <a16:creationId xmlns:a16="http://schemas.microsoft.com/office/drawing/2014/main" id="{32F22EEC-4F7D-4E9C-8B2D-7ADA45D7AD4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DE9008EC-A7E4-4B29-97BE-E06E62F26DC4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  <p:extLst>
      <p:ext uri="{BB962C8B-B14F-4D97-AF65-F5344CB8AC3E}">
        <p14:creationId xmlns:p14="http://schemas.microsoft.com/office/powerpoint/2010/main" val="862032771"/>
      </p:ext>
    </p:extLst>
  </p:cSld>
  <p:clrMapOvr>
    <a:masterClrMapping/>
  </p:clrMapOvr>
  <p:transition advClick="0" advTm="1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2F9C493F-7AA0-4A7E-BF7F-C5D60B001A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8" b="16897"/>
          <a:stretch/>
        </p:blipFill>
        <p:spPr>
          <a:xfrm>
            <a:off x="107504" y="1556792"/>
            <a:ext cx="8907773" cy="4659863"/>
          </a:xfrm>
          <a:prstGeom prst="rect">
            <a:avLst/>
          </a:prstGeom>
        </p:spPr>
      </p:pic>
      <p:sp>
        <p:nvSpPr>
          <p:cNvPr id="19" name="Téglalap 18"/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779912" y="6362485"/>
            <a:ext cx="471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bg1"/>
                </a:solidFill>
              </a:rPr>
              <a:t>LAKATOS UTCA – BÁSTYA UTCA FELŐL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22A93329-3A26-4526-96A6-D206A4F64F32}"/>
              </a:ext>
            </a:extLst>
          </p:cNvPr>
          <p:cNvSpPr txBox="1"/>
          <p:nvPr/>
        </p:nvSpPr>
        <p:spPr>
          <a:xfrm>
            <a:off x="2286000" y="32465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sz="1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28" name="Kép 27">
            <a:extLst>
              <a:ext uri="{FF2B5EF4-FFF2-40B4-BE49-F238E27FC236}">
                <a16:creationId xmlns:a16="http://schemas.microsoft.com/office/drawing/2014/main" id="{69871786-E0BB-498B-8B28-08E416FDDE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80" y="6346943"/>
            <a:ext cx="415665" cy="4004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953BE070-E026-468F-B9F6-DDF1BA2C100B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Fánk 10">
            <a:extLst>
              <a:ext uri="{FF2B5EF4-FFF2-40B4-BE49-F238E27FC236}">
                <a16:creationId xmlns:a16="http://schemas.microsoft.com/office/drawing/2014/main" id="{00A14E3B-6D57-4073-9439-8F727EF3FBF0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4" name="Kép 13" descr="Díj.jpg">
            <a:extLst>
              <a:ext uri="{FF2B5EF4-FFF2-40B4-BE49-F238E27FC236}">
                <a16:creationId xmlns:a16="http://schemas.microsoft.com/office/drawing/2014/main" id="{65B07C36-C83E-40B0-942D-1A8B8BD0B6E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5" name="Kép 14" descr="Szfvár_Címer.jpg">
            <a:extLst>
              <a:ext uri="{FF2B5EF4-FFF2-40B4-BE49-F238E27FC236}">
                <a16:creationId xmlns:a16="http://schemas.microsoft.com/office/drawing/2014/main" id="{47061AAC-1164-4693-8532-A345EEB3742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89785041-0B08-4D43-96C2-9F3449650CEA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  <p:extLst>
      <p:ext uri="{BB962C8B-B14F-4D97-AF65-F5344CB8AC3E}">
        <p14:creationId xmlns:p14="http://schemas.microsoft.com/office/powerpoint/2010/main" val="4129186902"/>
      </p:ext>
    </p:extLst>
  </p:cSld>
  <p:clrMapOvr>
    <a:masterClrMapping/>
  </p:clrMapOvr>
  <p:transition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3779912" y="6362485"/>
            <a:ext cx="4716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bg1"/>
                </a:solidFill>
              </a:rPr>
              <a:t>PÜSPÖKI KERT FELŐLI HOMLOKZAT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22A93329-3A26-4526-96A6-D206A4F64F32}"/>
              </a:ext>
            </a:extLst>
          </p:cNvPr>
          <p:cNvSpPr txBox="1"/>
          <p:nvPr/>
        </p:nvSpPr>
        <p:spPr>
          <a:xfrm>
            <a:off x="2286000" y="32465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u-HU" sz="1800" b="0" i="0" u="none" strike="noStrike" baseline="0" dirty="0">
              <a:latin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0AAEDF9-6C73-483E-8BF5-FE1F201496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34238"/>
            <a:ext cx="8928991" cy="4423537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36E73D06-5F4A-46A3-AE42-31BB163A04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80" y="6346943"/>
            <a:ext cx="415665" cy="4004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0B04E7A2-E187-4504-9E5C-AD70BABAFF00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Fánk 10">
            <a:extLst>
              <a:ext uri="{FF2B5EF4-FFF2-40B4-BE49-F238E27FC236}">
                <a16:creationId xmlns:a16="http://schemas.microsoft.com/office/drawing/2014/main" id="{00CB00DA-1218-403A-AAA5-35182E7A6854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4" name="Kép 13" descr="Díj.jpg">
            <a:extLst>
              <a:ext uri="{FF2B5EF4-FFF2-40B4-BE49-F238E27FC236}">
                <a16:creationId xmlns:a16="http://schemas.microsoft.com/office/drawing/2014/main" id="{F5454D8A-EA83-4D79-B6DF-F6C3711C16F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5" name="Kép 14" descr="Szfvár_Címer.jpg">
            <a:extLst>
              <a:ext uri="{FF2B5EF4-FFF2-40B4-BE49-F238E27FC236}">
                <a16:creationId xmlns:a16="http://schemas.microsoft.com/office/drawing/2014/main" id="{F29457F1-CE0E-430C-B068-B6EED40B1D0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30CB2322-30E2-4F12-8ED5-177E5C2838DA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  <p:extLst>
      <p:ext uri="{BB962C8B-B14F-4D97-AF65-F5344CB8AC3E}">
        <p14:creationId xmlns:p14="http://schemas.microsoft.com/office/powerpoint/2010/main" val="1325730509"/>
      </p:ext>
    </p:extLst>
  </p:cSld>
  <p:clrMapOvr>
    <a:masterClrMapping/>
  </p:clrMapOvr>
  <p:transition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4608004" y="6362485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bg1"/>
                </a:solidFill>
              </a:rPr>
              <a:t>RÉSZLETEK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93CA87E-973B-4242-AC64-54F38B5B64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5" t="653" r="1316" b="892"/>
          <a:stretch/>
        </p:blipFill>
        <p:spPr>
          <a:xfrm>
            <a:off x="3077600" y="1768498"/>
            <a:ext cx="2934559" cy="411623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4B16A7D-5EE6-4FF4-8561-72C73EB5B6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81" y="1775972"/>
            <a:ext cx="2922716" cy="411623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028C03D-25FE-44B1-AFC1-7C1C1C7CA4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t="1763" r="51406" b="1148"/>
          <a:stretch/>
        </p:blipFill>
        <p:spPr>
          <a:xfrm>
            <a:off x="107504" y="1768498"/>
            <a:ext cx="2868474" cy="4130505"/>
          </a:xfrm>
          <a:prstGeom prst="rect">
            <a:avLst/>
          </a:prstGeom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1323E2E1-31AC-437C-A482-5CD5A944A3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80" y="6346943"/>
            <a:ext cx="415665" cy="4004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456DDC7A-BECC-4809-BC49-0151AC0BDC04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Fánk 10">
            <a:extLst>
              <a:ext uri="{FF2B5EF4-FFF2-40B4-BE49-F238E27FC236}">
                <a16:creationId xmlns:a16="http://schemas.microsoft.com/office/drawing/2014/main" id="{E1B86647-0C8F-4316-9CE7-E243C0BCD148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5" name="Kép 14" descr="Díj.jpg">
            <a:extLst>
              <a:ext uri="{FF2B5EF4-FFF2-40B4-BE49-F238E27FC236}">
                <a16:creationId xmlns:a16="http://schemas.microsoft.com/office/drawing/2014/main" id="{1554C39C-96B0-46D6-BCF7-E557684B687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6" name="Kép 15" descr="Szfvár_Címer.jpg">
            <a:extLst>
              <a:ext uri="{FF2B5EF4-FFF2-40B4-BE49-F238E27FC236}">
                <a16:creationId xmlns:a16="http://schemas.microsoft.com/office/drawing/2014/main" id="{0257C8AD-7223-4B5D-A1BC-9A547C3E03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44A58FB0-27A8-446F-BF80-D7D3D4035179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</p:cSld>
  <p:clrMapOvr>
    <a:masterClrMapping/>
  </p:clrMapOvr>
  <p:transition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4608004" y="6362485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bg1"/>
                </a:solidFill>
              </a:rPr>
              <a:t>BELSŐ TEREK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356AC50-12CA-4FF3-9A57-541CDADB35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4" t="7793" r="28078" b="15305"/>
          <a:stretch/>
        </p:blipFill>
        <p:spPr>
          <a:xfrm>
            <a:off x="6675173" y="1949212"/>
            <a:ext cx="2361323" cy="1717014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4F1A0CE6-0FE8-4D3C-B223-F17CF20F9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1949212"/>
            <a:ext cx="6480721" cy="4196156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34551EB6-56E5-4B0D-A8C9-E217DCCEE5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74" y="3789040"/>
            <a:ext cx="2348880" cy="2356328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A7C58208-EF1B-4E38-B791-765943DC7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80" y="6346943"/>
            <a:ext cx="415665" cy="4004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117173F4-4F03-45F4-A9DE-74111A89455C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Fánk 10">
            <a:extLst>
              <a:ext uri="{FF2B5EF4-FFF2-40B4-BE49-F238E27FC236}">
                <a16:creationId xmlns:a16="http://schemas.microsoft.com/office/drawing/2014/main" id="{DA298059-198B-4537-B416-423EBB89D197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5" name="Kép 14" descr="Díj.jpg">
            <a:extLst>
              <a:ext uri="{FF2B5EF4-FFF2-40B4-BE49-F238E27FC236}">
                <a16:creationId xmlns:a16="http://schemas.microsoft.com/office/drawing/2014/main" id="{77D19384-3BA8-4809-AFB9-79B3406CEDE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6" name="Kép 15" descr="Szfvár_Címer.jpg">
            <a:extLst>
              <a:ext uri="{FF2B5EF4-FFF2-40B4-BE49-F238E27FC236}">
                <a16:creationId xmlns:a16="http://schemas.microsoft.com/office/drawing/2014/main" id="{56205210-465D-4F7A-A8B1-2979DF1ED98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951B3737-29BB-4425-AED4-5F801B470E44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  <p:extLst>
      <p:ext uri="{BB962C8B-B14F-4D97-AF65-F5344CB8AC3E}">
        <p14:creationId xmlns:p14="http://schemas.microsoft.com/office/powerpoint/2010/main" val="419040988"/>
      </p:ext>
    </p:extLst>
  </p:cSld>
  <p:clrMapOvr>
    <a:masterClrMapping/>
  </p:clrMapOvr>
  <p:transition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églalap 18"/>
          <p:cNvSpPr/>
          <p:nvPr/>
        </p:nvSpPr>
        <p:spPr>
          <a:xfrm>
            <a:off x="107504" y="6660068"/>
            <a:ext cx="8928992" cy="7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2267744" y="6362485"/>
            <a:ext cx="622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dirty="0">
                <a:solidFill>
                  <a:schemeClr val="bg1"/>
                </a:solidFill>
              </a:rPr>
              <a:t>BELSŐ TEREK</a:t>
            </a: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B05C5F83-E646-4031-920D-2B32418639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8"/>
          <a:stretch/>
        </p:blipFill>
        <p:spPr>
          <a:xfrm>
            <a:off x="5364088" y="1572864"/>
            <a:ext cx="3662129" cy="457476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CAE46E7-7992-40F3-B091-8411A2054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 t="17039" r="21860" b="-1"/>
          <a:stretch/>
        </p:blipFill>
        <p:spPr>
          <a:xfrm>
            <a:off x="117782" y="1571443"/>
            <a:ext cx="5102290" cy="255311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B15F853B-1CDA-4324-9317-FF412A829A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646"/>
          <a:stretch/>
        </p:blipFill>
        <p:spPr>
          <a:xfrm>
            <a:off x="120318" y="4219039"/>
            <a:ext cx="5099754" cy="1928586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7064B20A-DD45-43B1-8A80-0F8D22B5C5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80" y="6346943"/>
            <a:ext cx="415665" cy="400415"/>
          </a:xfrm>
          <a:prstGeom prst="rect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680BA91D-707F-494A-AE8B-59C9BD9BE6F4}"/>
              </a:ext>
            </a:extLst>
          </p:cNvPr>
          <p:cNvSpPr/>
          <p:nvPr/>
        </p:nvSpPr>
        <p:spPr>
          <a:xfrm>
            <a:off x="107504" y="332656"/>
            <a:ext cx="8928992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Fánk 10">
            <a:extLst>
              <a:ext uri="{FF2B5EF4-FFF2-40B4-BE49-F238E27FC236}">
                <a16:creationId xmlns:a16="http://schemas.microsoft.com/office/drawing/2014/main" id="{24E6E019-5811-415A-ADF6-5E9D2759CF6E}"/>
              </a:ext>
            </a:extLst>
          </p:cNvPr>
          <p:cNvSpPr/>
          <p:nvPr/>
        </p:nvSpPr>
        <p:spPr>
          <a:xfrm>
            <a:off x="7380312" y="122419"/>
            <a:ext cx="1224136" cy="1218349"/>
          </a:xfrm>
          <a:prstGeom prst="donut">
            <a:avLst>
              <a:gd name="adj" fmla="val 9218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pic>
        <p:nvPicPr>
          <p:cNvPr id="15" name="Kép 14" descr="Díj.jpg">
            <a:extLst>
              <a:ext uri="{FF2B5EF4-FFF2-40B4-BE49-F238E27FC236}">
                <a16:creationId xmlns:a16="http://schemas.microsoft.com/office/drawing/2014/main" id="{76591576-756B-4015-BC4D-E8840A4526A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38504" y="188312"/>
            <a:ext cx="1107751" cy="1110416"/>
          </a:xfrm>
          <a:prstGeom prst="rect">
            <a:avLst/>
          </a:prstGeom>
          <a:effectLst/>
        </p:spPr>
      </p:pic>
      <p:pic>
        <p:nvPicPr>
          <p:cNvPr id="16" name="Kép 15" descr="Szfvár_Címer.jpg">
            <a:extLst>
              <a:ext uri="{FF2B5EF4-FFF2-40B4-BE49-F238E27FC236}">
                <a16:creationId xmlns:a16="http://schemas.microsoft.com/office/drawing/2014/main" id="{FCCB1293-C04C-4ED8-9DE8-F8A023C2124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357124"/>
            <a:ext cx="701060" cy="727089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CE1B295D-AAA1-4B60-8ED5-0DCDF34326E5}"/>
              </a:ext>
            </a:extLst>
          </p:cNvPr>
          <p:cNvSpPr txBox="1"/>
          <p:nvPr/>
        </p:nvSpPr>
        <p:spPr>
          <a:xfrm>
            <a:off x="1043608" y="74352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accent6">
                    <a:lumMod val="75000"/>
                  </a:schemeClr>
                </a:solidFill>
              </a:rPr>
              <a:t>SCHMIDL  FERENC  </a:t>
            </a:r>
            <a:r>
              <a:rPr lang="hu-HU" b="1" dirty="0">
                <a:solidFill>
                  <a:schemeClr val="tx1">
                    <a:lumMod val="65000"/>
                    <a:lumOff val="35000"/>
                    <a:alpha val="82000"/>
                  </a:schemeClr>
                </a:solidFill>
              </a:rPr>
              <a:t>ÉPÍTÉSZETI  DÍJ    2021.</a:t>
            </a:r>
          </a:p>
        </p:txBody>
      </p:sp>
    </p:spTree>
    <p:extLst>
      <p:ext uri="{BB962C8B-B14F-4D97-AF65-F5344CB8AC3E}">
        <p14:creationId xmlns:p14="http://schemas.microsoft.com/office/powerpoint/2010/main" val="4047254082"/>
      </p:ext>
    </p:extLst>
  </p:cSld>
  <p:clrMapOvr>
    <a:masterClrMapping/>
  </p:clrMapOvr>
  <p:transition advClick="0" advTm="10000"/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4842</TotalTime>
  <Words>137</Words>
  <Application>Microsoft Office PowerPoint</Application>
  <PresentationFormat>Diavetítés a képernyőre (4:3 oldalarány)</PresentationFormat>
  <Paragraphs>47</Paragraphs>
  <Slides>12</Slides>
  <Notes>9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  <vt:variant>
        <vt:lpstr>Egyéni diasorok</vt:lpstr>
      </vt:variant>
      <vt:variant>
        <vt:i4>1</vt:i4>
      </vt:variant>
    </vt:vector>
  </HeadingPairs>
  <TitlesOfParts>
    <vt:vector size="17" baseType="lpstr">
      <vt:lpstr>Arial</vt:lpstr>
      <vt:lpstr>Calibri</vt:lpstr>
      <vt:lpstr>Times New Roman</vt:lpstr>
      <vt:lpstr>Office-téma</vt:lpstr>
      <vt:lpstr>PowerPoint-bemutató</vt:lpstr>
      <vt:lpstr>gyűjteményi raktár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Egyéni diasor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kovacsa</dc:creator>
  <cp:lastModifiedBy>Balogh Ákos</cp:lastModifiedBy>
  <cp:revision>359</cp:revision>
  <dcterms:created xsi:type="dcterms:W3CDTF">2014-09-01T06:02:09Z</dcterms:created>
  <dcterms:modified xsi:type="dcterms:W3CDTF">2021-10-11T06:34:54Z</dcterms:modified>
</cp:coreProperties>
</file>